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9" r:id="rId9"/>
    <p:sldId id="268" r:id="rId10"/>
    <p:sldId id="267" r:id="rId11"/>
    <p:sldId id="266" r:id="rId12"/>
    <p:sldId id="263" r:id="rId13"/>
    <p:sldId id="265" r:id="rId14"/>
    <p:sldId id="264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7" d="100"/>
          <a:sy n="67" d="100"/>
        </p:scale>
        <p:origin x="8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1108-C079-4739-911C-171EE9AD8E03}" type="datetimeFigureOut">
              <a:rPr lang="es-AR" smtClean="0"/>
              <a:t>18/10/2018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5C4C-6640-4553-8CAE-105F478C18C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93935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1108-C079-4739-911C-171EE9AD8E03}" type="datetimeFigureOut">
              <a:rPr lang="es-AR" smtClean="0"/>
              <a:t>18/10/2018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5C4C-6640-4553-8CAE-105F478C18C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65250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1108-C079-4739-911C-171EE9AD8E03}" type="datetimeFigureOut">
              <a:rPr lang="es-AR" smtClean="0"/>
              <a:t>18/10/2018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5C4C-6640-4553-8CAE-105F478C18C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19919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1108-C079-4739-911C-171EE9AD8E03}" type="datetimeFigureOut">
              <a:rPr lang="es-AR" smtClean="0"/>
              <a:t>18/10/2018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5C4C-6640-4553-8CAE-105F478C18C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32610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1108-C079-4739-911C-171EE9AD8E03}" type="datetimeFigureOut">
              <a:rPr lang="es-AR" smtClean="0"/>
              <a:t>18/10/2018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5C4C-6640-4553-8CAE-105F478C18C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76119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1108-C079-4739-911C-171EE9AD8E03}" type="datetimeFigureOut">
              <a:rPr lang="es-AR" smtClean="0"/>
              <a:t>18/10/2018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5C4C-6640-4553-8CAE-105F478C18C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24200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1108-C079-4739-911C-171EE9AD8E03}" type="datetimeFigureOut">
              <a:rPr lang="es-AR" smtClean="0"/>
              <a:t>18/10/2018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5C4C-6640-4553-8CAE-105F478C18C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60104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1108-C079-4739-911C-171EE9AD8E03}" type="datetimeFigureOut">
              <a:rPr lang="es-AR" smtClean="0"/>
              <a:t>18/10/2018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5C4C-6640-4553-8CAE-105F478C18C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23790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1108-C079-4739-911C-171EE9AD8E03}" type="datetimeFigureOut">
              <a:rPr lang="es-AR" smtClean="0"/>
              <a:t>18/10/2018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5C4C-6640-4553-8CAE-105F478C18C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92555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1108-C079-4739-911C-171EE9AD8E03}" type="datetimeFigureOut">
              <a:rPr lang="es-AR" smtClean="0"/>
              <a:t>18/10/2018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5C4C-6640-4553-8CAE-105F478C18C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8235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1108-C079-4739-911C-171EE9AD8E03}" type="datetimeFigureOut">
              <a:rPr lang="es-AR" smtClean="0"/>
              <a:t>18/10/2018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5C4C-6640-4553-8CAE-105F478C18C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15716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11108-C079-4739-911C-171EE9AD8E03}" type="datetimeFigureOut">
              <a:rPr lang="es-AR" smtClean="0"/>
              <a:t>18/10/2018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E5C4C-6640-4553-8CAE-105F478C18C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23840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0821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5526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966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5276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2652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2244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443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2992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0755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5290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0491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036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408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6662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6177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7824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2471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9292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752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712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5015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718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253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4503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5072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1968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6428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3611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</TotalTime>
  <Words>0</Words>
  <Application>Microsoft Office PowerPoint</Application>
  <PresentationFormat>Panorámica</PresentationFormat>
  <Paragraphs>0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11</cp:revision>
  <dcterms:created xsi:type="dcterms:W3CDTF">2018-10-18T18:14:50Z</dcterms:created>
  <dcterms:modified xsi:type="dcterms:W3CDTF">2018-10-18T20:41:57Z</dcterms:modified>
</cp:coreProperties>
</file>